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8" d="100"/>
          <a:sy n="108" d="100"/>
        </p:scale>
        <p:origin x="-108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36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03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088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623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1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108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765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3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90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26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1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6CA53-F921-47E2-AF7B-05B53726DAB2}" type="datetimeFigureOut">
              <a:rPr lang="en-US" smtClean="0"/>
              <a:t>6/29/2020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E2D87-05CD-433A-8505-32C74E19B5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6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981201" y="1108366"/>
            <a:ext cx="3071675" cy="764884"/>
            <a:chOff x="457200" y="1108366"/>
            <a:chExt cx="3071675" cy="764884"/>
          </a:xfrm>
        </p:grpSpPr>
        <p:sp>
          <p:nvSpPr>
            <p:cNvPr id="5" name="TextBox 4"/>
            <p:cNvSpPr txBox="1"/>
            <p:nvPr/>
          </p:nvSpPr>
          <p:spPr>
            <a:xfrm>
              <a:off x="457200" y="1108366"/>
              <a:ext cx="307167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 dirty="0"/>
                <a:t>AFRIN</a:t>
              </a:r>
              <a:r>
                <a:rPr lang="en-US" sz="3200" b="1" dirty="0">
                  <a:solidFill>
                    <a:srgbClr val="FFC000"/>
                  </a:solidFill>
                </a:rPr>
                <a:t>NOVA</a:t>
              </a:r>
              <a:r>
                <a:rPr lang="en-US" sz="3200" b="1" dirty="0">
                  <a:solidFill>
                    <a:srgbClr val="00B050"/>
                  </a:solidFill>
                </a:rPr>
                <a:t>TION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33400" y="1503918"/>
              <a:ext cx="28334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4F81BD"/>
                  </a:solidFill>
                </a:rPr>
                <a:t>Transformational Innovation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697300" y="1143000"/>
            <a:ext cx="3208700" cy="750332"/>
            <a:chOff x="5173300" y="1143000"/>
            <a:chExt cx="3208700" cy="750332"/>
          </a:xfrm>
        </p:grpSpPr>
        <p:sp>
          <p:nvSpPr>
            <p:cNvPr id="8" name="Rectangle 7"/>
            <p:cNvSpPr/>
            <p:nvPr/>
          </p:nvSpPr>
          <p:spPr>
            <a:xfrm>
              <a:off x="5173300" y="1524000"/>
              <a:ext cx="3208700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dirty="0">
                  <a:solidFill>
                    <a:schemeClr val="bg1">
                      <a:lumMod val="65000"/>
                    </a:schemeClr>
                  </a:solidFill>
                </a:rPr>
                <a:t>Transformational Innovation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57800" y="1143000"/>
              <a:ext cx="308956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b="1" dirty="0">
                  <a:solidFill>
                    <a:srgbClr val="00B0F0"/>
                  </a:solidFill>
                </a:rPr>
                <a:t>AFRINNOVATION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2444262" y="3666392"/>
            <a:ext cx="3086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2549" y="2303218"/>
            <a:ext cx="6305550" cy="12668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3225" y="4229127"/>
            <a:ext cx="630555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9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6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Femi Stevens</dc:creator>
  <cp:lastModifiedBy>user</cp:lastModifiedBy>
  <cp:revision>2</cp:revision>
  <dcterms:created xsi:type="dcterms:W3CDTF">2020-06-29T16:46:03Z</dcterms:created>
  <dcterms:modified xsi:type="dcterms:W3CDTF">2020-06-29T17:26:40Z</dcterms:modified>
</cp:coreProperties>
</file>